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0" r:id="rId3"/>
    <p:sldId id="273" r:id="rId4"/>
    <p:sldId id="274" r:id="rId5"/>
    <p:sldId id="284" r:id="rId6"/>
    <p:sldId id="285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66" d="100"/>
          <a:sy n="66" d="100"/>
        </p:scale>
        <p:origin x="-221" y="-120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4" y="1493785"/>
            <a:ext cx="9900055" cy="4185761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8800" b="1" spc="50" dirty="0" smtClean="0">
                <a:ln w="11430"/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私有地につき</a:t>
            </a:r>
            <a:endParaRPr kumimoji="1" lang="en-US" altLang="ja-JP" sz="8800" b="1" spc="50" dirty="0" smtClean="0">
              <a:ln w="11430"/>
              <a:solidFill>
                <a:schemeClr val="tx1">
                  <a:lumMod val="85000"/>
                  <a:lumOff val="15000"/>
                </a:schemeClr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7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立入禁止</a:t>
            </a:r>
            <a:endParaRPr kumimoji="1" lang="ja-JP" altLang="en-US" sz="17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4" y="1628504"/>
            <a:ext cx="9900055" cy="4185761"/>
          </a:xfrm>
          <a:prstGeom prst="rect">
            <a:avLst/>
          </a:prstGeom>
          <a:noFill/>
          <a:effectLst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8800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私有地につき</a:t>
            </a:r>
            <a:endParaRPr kumimoji="1" lang="en-US" altLang="ja-JP" sz="8800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7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立入禁止</a:t>
            </a:r>
            <a:endParaRPr kumimoji="1" lang="ja-JP" altLang="en-US" sz="17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31736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グループ化 38"/>
          <p:cNvGrpSpPr/>
          <p:nvPr/>
        </p:nvGrpSpPr>
        <p:grpSpPr>
          <a:xfrm>
            <a:off x="2116370" y="648516"/>
            <a:ext cx="5396696" cy="5655622"/>
            <a:chOff x="5506313" y="874266"/>
            <a:chExt cx="2305196" cy="2415796"/>
          </a:xfrm>
        </p:grpSpPr>
        <p:sp>
          <p:nvSpPr>
            <p:cNvPr id="40" name="円/楕円 39"/>
            <p:cNvSpPr/>
            <p:nvPr/>
          </p:nvSpPr>
          <p:spPr>
            <a:xfrm>
              <a:off x="5506313" y="874266"/>
              <a:ext cx="2305196" cy="2305196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41" name="グループ化 40"/>
            <p:cNvGrpSpPr/>
            <p:nvPr/>
          </p:nvGrpSpPr>
          <p:grpSpPr>
            <a:xfrm>
              <a:off x="5777419" y="946849"/>
              <a:ext cx="1753263" cy="2343213"/>
              <a:chOff x="3993330" y="1800851"/>
              <a:chExt cx="1753263" cy="2343213"/>
            </a:xfrm>
            <a:solidFill>
              <a:srgbClr val="006600"/>
            </a:solidFill>
          </p:grpSpPr>
          <p:sp>
            <p:nvSpPr>
              <p:cNvPr id="43" name="円/楕円 42"/>
              <p:cNvSpPr/>
              <p:nvPr/>
            </p:nvSpPr>
            <p:spPr>
              <a:xfrm>
                <a:off x="4592960" y="1800851"/>
                <a:ext cx="592677" cy="592677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4" name="角丸四角形 43"/>
              <p:cNvSpPr/>
              <p:nvPr/>
            </p:nvSpPr>
            <p:spPr>
              <a:xfrm>
                <a:off x="4564008" y="2367517"/>
                <a:ext cx="621629" cy="1124664"/>
              </a:xfrm>
              <a:prstGeom prst="roundRect">
                <a:avLst>
                  <a:gd name="adj" fmla="val 5000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45" name="グループ化 44"/>
              <p:cNvGrpSpPr/>
              <p:nvPr/>
            </p:nvGrpSpPr>
            <p:grpSpPr>
              <a:xfrm>
                <a:off x="3993330" y="2018690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55" name="角丸四角形 54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6" name="角丸四角形 55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6" name="グループ化 45"/>
              <p:cNvGrpSpPr/>
              <p:nvPr/>
            </p:nvGrpSpPr>
            <p:grpSpPr>
              <a:xfrm flipH="1">
                <a:off x="4953033" y="2018690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53" name="角丸四角形 52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" name="角丸四角形 53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7" name="グループ化 46"/>
              <p:cNvGrpSpPr/>
              <p:nvPr/>
            </p:nvGrpSpPr>
            <p:grpSpPr>
              <a:xfrm rot="5400000">
                <a:off x="4194729" y="3422479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51" name="角丸四角形 50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2" name="角丸四角形 51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8" name="グループ化 47"/>
              <p:cNvGrpSpPr/>
              <p:nvPr/>
            </p:nvGrpSpPr>
            <p:grpSpPr>
              <a:xfrm rot="16200000" flipH="1">
                <a:off x="4788857" y="3422479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49" name="角丸四角形 48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0" name="角丸四角形 49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42" name="テキスト ボックス 41"/>
            <p:cNvSpPr txBox="1"/>
            <p:nvPr/>
          </p:nvSpPr>
          <p:spPr>
            <a:xfrm rot="5400000">
              <a:off x="6275350" y="1796439"/>
              <a:ext cx="767121" cy="473975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>
                    <a:glow rad="38100">
                      <a:prstClr val="white"/>
                    </a:glow>
                  </a:effectLst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ＮＯ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テキスト ボックス 68"/>
          <p:cNvSpPr txBox="1"/>
          <p:nvPr/>
        </p:nvSpPr>
        <p:spPr>
          <a:xfrm>
            <a:off x="5944" y="5402267"/>
            <a:ext cx="9900055" cy="1015663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私有地につき 立入禁止</a:t>
            </a:r>
            <a:r>
              <a:rPr lang="en-US" altLang="ja-JP" sz="6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lang="ja-JP" altLang="en-US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2635155" y="616775"/>
            <a:ext cx="4359126" cy="4568270"/>
            <a:chOff x="5506313" y="874266"/>
            <a:chExt cx="2305196" cy="2415796"/>
          </a:xfrm>
        </p:grpSpPr>
        <p:sp>
          <p:nvSpPr>
            <p:cNvPr id="23" name="円/楕円 22"/>
            <p:cNvSpPr/>
            <p:nvPr/>
          </p:nvSpPr>
          <p:spPr>
            <a:xfrm>
              <a:off x="5506313" y="874266"/>
              <a:ext cx="2305196" cy="2305196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24" name="グループ化 23"/>
            <p:cNvGrpSpPr/>
            <p:nvPr/>
          </p:nvGrpSpPr>
          <p:grpSpPr>
            <a:xfrm>
              <a:off x="5777419" y="946849"/>
              <a:ext cx="1753263" cy="2343213"/>
              <a:chOff x="3993330" y="1800851"/>
              <a:chExt cx="1753263" cy="2343213"/>
            </a:xfrm>
            <a:solidFill>
              <a:srgbClr val="006600"/>
            </a:solidFill>
          </p:grpSpPr>
          <p:sp>
            <p:nvSpPr>
              <p:cNvPr id="26" name="円/楕円 25"/>
              <p:cNvSpPr/>
              <p:nvPr/>
            </p:nvSpPr>
            <p:spPr>
              <a:xfrm>
                <a:off x="4592960" y="1800851"/>
                <a:ext cx="592677" cy="592677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7" name="角丸四角形 26"/>
              <p:cNvSpPr/>
              <p:nvPr/>
            </p:nvSpPr>
            <p:spPr>
              <a:xfrm>
                <a:off x="4564008" y="2367517"/>
                <a:ext cx="621629" cy="1124664"/>
              </a:xfrm>
              <a:prstGeom prst="roundRect">
                <a:avLst>
                  <a:gd name="adj" fmla="val 5000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8" name="グループ化 27"/>
              <p:cNvGrpSpPr/>
              <p:nvPr/>
            </p:nvGrpSpPr>
            <p:grpSpPr>
              <a:xfrm>
                <a:off x="3993330" y="2018690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38" name="角丸四角形 37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9" name="角丸四角形 38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9" name="グループ化 28"/>
              <p:cNvGrpSpPr/>
              <p:nvPr/>
            </p:nvGrpSpPr>
            <p:grpSpPr>
              <a:xfrm flipH="1">
                <a:off x="4953033" y="2018690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36" name="角丸四角形 35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7" name="角丸四角形 36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0" name="グループ化 29"/>
              <p:cNvGrpSpPr/>
              <p:nvPr/>
            </p:nvGrpSpPr>
            <p:grpSpPr>
              <a:xfrm rot="5400000">
                <a:off x="4194729" y="3422479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34" name="角丸四角形 33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5" name="角丸四角形 34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1" name="グループ化 30"/>
              <p:cNvGrpSpPr/>
              <p:nvPr/>
            </p:nvGrpSpPr>
            <p:grpSpPr>
              <a:xfrm rot="16200000" flipH="1">
                <a:off x="4788857" y="3422479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32" name="角丸四角形 31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3" name="角丸四角形 32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25" name="テキスト ボックス 24"/>
            <p:cNvSpPr txBox="1"/>
            <p:nvPr/>
          </p:nvSpPr>
          <p:spPr>
            <a:xfrm rot="5400000">
              <a:off x="6275350" y="1796439"/>
              <a:ext cx="767121" cy="473975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>
                    <a:glow rad="38100">
                      <a:prstClr val="white"/>
                    </a:glow>
                  </a:effectLst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ＮＯ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1101125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テキスト ボックス 67"/>
          <p:cNvSpPr txBox="1"/>
          <p:nvPr/>
        </p:nvSpPr>
        <p:spPr>
          <a:xfrm>
            <a:off x="5944" y="553540"/>
            <a:ext cx="9900055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54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ここから先は入れません！</a:t>
            </a:r>
            <a:endParaRPr kumimoji="1" lang="ja-JP" altLang="en-US" sz="54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5944" y="5473677"/>
            <a:ext cx="9900055" cy="1015663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私有地につき 立入禁止</a:t>
            </a:r>
            <a:r>
              <a:rPr lang="en-US" altLang="ja-JP" sz="6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lang="ja-JP" altLang="en-US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98" name="グループ化 97"/>
          <p:cNvGrpSpPr/>
          <p:nvPr/>
        </p:nvGrpSpPr>
        <p:grpSpPr>
          <a:xfrm>
            <a:off x="3066590" y="1602043"/>
            <a:ext cx="3496256" cy="3664000"/>
            <a:chOff x="5506313" y="874266"/>
            <a:chExt cx="2305196" cy="2415796"/>
          </a:xfrm>
        </p:grpSpPr>
        <p:sp>
          <p:nvSpPr>
            <p:cNvPr id="99" name="円/楕円 98"/>
            <p:cNvSpPr/>
            <p:nvPr/>
          </p:nvSpPr>
          <p:spPr>
            <a:xfrm>
              <a:off x="5506313" y="874266"/>
              <a:ext cx="2305196" cy="2305196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00" name="グループ化 99"/>
            <p:cNvGrpSpPr/>
            <p:nvPr/>
          </p:nvGrpSpPr>
          <p:grpSpPr>
            <a:xfrm>
              <a:off x="5777419" y="946849"/>
              <a:ext cx="1753263" cy="2343213"/>
              <a:chOff x="3993330" y="1800851"/>
              <a:chExt cx="1753263" cy="2343213"/>
            </a:xfrm>
            <a:solidFill>
              <a:srgbClr val="006600"/>
            </a:solidFill>
          </p:grpSpPr>
          <p:sp>
            <p:nvSpPr>
              <p:cNvPr id="102" name="円/楕円 101"/>
              <p:cNvSpPr/>
              <p:nvPr/>
            </p:nvSpPr>
            <p:spPr>
              <a:xfrm>
                <a:off x="4592960" y="1800851"/>
                <a:ext cx="592677" cy="592677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3" name="角丸四角形 102"/>
              <p:cNvSpPr/>
              <p:nvPr/>
            </p:nvSpPr>
            <p:spPr>
              <a:xfrm>
                <a:off x="4564008" y="2367517"/>
                <a:ext cx="621629" cy="1124664"/>
              </a:xfrm>
              <a:prstGeom prst="roundRect">
                <a:avLst>
                  <a:gd name="adj" fmla="val 5000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04" name="グループ化 103"/>
              <p:cNvGrpSpPr/>
              <p:nvPr/>
            </p:nvGrpSpPr>
            <p:grpSpPr>
              <a:xfrm>
                <a:off x="3993330" y="2018690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114" name="角丸四角形 113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5" name="角丸四角形 114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05" name="グループ化 104"/>
              <p:cNvGrpSpPr/>
              <p:nvPr/>
            </p:nvGrpSpPr>
            <p:grpSpPr>
              <a:xfrm flipH="1">
                <a:off x="4953033" y="2018690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112" name="角丸四角形 111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3" name="角丸四角形 112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06" name="グループ化 105"/>
              <p:cNvGrpSpPr/>
              <p:nvPr/>
            </p:nvGrpSpPr>
            <p:grpSpPr>
              <a:xfrm rot="5400000">
                <a:off x="4194729" y="3422479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110" name="角丸四角形 109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1" name="角丸四角形 110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07" name="グループ化 106"/>
              <p:cNvGrpSpPr/>
              <p:nvPr/>
            </p:nvGrpSpPr>
            <p:grpSpPr>
              <a:xfrm rot="16200000" flipH="1">
                <a:off x="4788857" y="3422479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108" name="角丸四角形 107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9" name="角丸四角形 108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01" name="テキスト ボックス 100"/>
            <p:cNvSpPr txBox="1"/>
            <p:nvPr/>
          </p:nvSpPr>
          <p:spPr>
            <a:xfrm rot="5400000">
              <a:off x="6275350" y="1796439"/>
              <a:ext cx="767121" cy="473975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>
                    <a:glow rad="38100">
                      <a:prstClr val="white"/>
                    </a:glow>
                  </a:effectLst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ＮＯ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515192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テキスト ボックス 67"/>
          <p:cNvSpPr txBox="1"/>
          <p:nvPr/>
        </p:nvSpPr>
        <p:spPr>
          <a:xfrm>
            <a:off x="5944" y="461207"/>
            <a:ext cx="9900055" cy="1015663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6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迷惑です</a:t>
            </a:r>
            <a:r>
              <a:rPr kumimoji="1" lang="en-US" altLang="ja-JP" sz="6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6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5944" y="5473677"/>
            <a:ext cx="9900055" cy="1015663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私有地につき 立入禁止</a:t>
            </a:r>
            <a:r>
              <a:rPr lang="en-US" altLang="ja-JP" sz="6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lang="ja-JP" altLang="en-US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3" name="グループ化 22"/>
          <p:cNvGrpSpPr/>
          <p:nvPr/>
        </p:nvGrpSpPr>
        <p:grpSpPr>
          <a:xfrm>
            <a:off x="3066590" y="1602043"/>
            <a:ext cx="3496256" cy="3664000"/>
            <a:chOff x="5506313" y="874266"/>
            <a:chExt cx="2305196" cy="2415796"/>
          </a:xfrm>
        </p:grpSpPr>
        <p:sp>
          <p:nvSpPr>
            <p:cNvPr id="24" name="円/楕円 23"/>
            <p:cNvSpPr/>
            <p:nvPr/>
          </p:nvSpPr>
          <p:spPr>
            <a:xfrm>
              <a:off x="5506313" y="874266"/>
              <a:ext cx="2305196" cy="2305196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25" name="グループ化 24"/>
            <p:cNvGrpSpPr/>
            <p:nvPr/>
          </p:nvGrpSpPr>
          <p:grpSpPr>
            <a:xfrm>
              <a:off x="5777419" y="946849"/>
              <a:ext cx="1753263" cy="2343213"/>
              <a:chOff x="3993330" y="1800851"/>
              <a:chExt cx="1753263" cy="2343213"/>
            </a:xfrm>
            <a:solidFill>
              <a:srgbClr val="006600"/>
            </a:solidFill>
          </p:grpSpPr>
          <p:sp>
            <p:nvSpPr>
              <p:cNvPr id="27" name="円/楕円 26"/>
              <p:cNvSpPr/>
              <p:nvPr/>
            </p:nvSpPr>
            <p:spPr>
              <a:xfrm>
                <a:off x="4592960" y="1800851"/>
                <a:ext cx="592677" cy="592677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" name="角丸四角形 27"/>
              <p:cNvSpPr/>
              <p:nvPr/>
            </p:nvSpPr>
            <p:spPr>
              <a:xfrm>
                <a:off x="4564008" y="2367517"/>
                <a:ext cx="621629" cy="1124664"/>
              </a:xfrm>
              <a:prstGeom prst="roundRect">
                <a:avLst>
                  <a:gd name="adj" fmla="val 5000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9" name="グループ化 28"/>
              <p:cNvGrpSpPr/>
              <p:nvPr/>
            </p:nvGrpSpPr>
            <p:grpSpPr>
              <a:xfrm>
                <a:off x="3993330" y="2018690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39" name="角丸四角形 38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0" name="角丸四角形 39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0" name="グループ化 29"/>
              <p:cNvGrpSpPr/>
              <p:nvPr/>
            </p:nvGrpSpPr>
            <p:grpSpPr>
              <a:xfrm flipH="1">
                <a:off x="4953033" y="2018690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37" name="角丸四角形 36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8" name="角丸四角形 37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1" name="グループ化 30"/>
              <p:cNvGrpSpPr/>
              <p:nvPr/>
            </p:nvGrpSpPr>
            <p:grpSpPr>
              <a:xfrm rot="5400000">
                <a:off x="4194729" y="3422479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35" name="角丸四角形 34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6" name="角丸四角形 35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2" name="グループ化 31"/>
              <p:cNvGrpSpPr/>
              <p:nvPr/>
            </p:nvGrpSpPr>
            <p:grpSpPr>
              <a:xfrm rot="16200000" flipH="1">
                <a:off x="4788857" y="3422479"/>
                <a:ext cx="793560" cy="649610"/>
                <a:chOff x="3993330" y="2018690"/>
                <a:chExt cx="793560" cy="649610"/>
              </a:xfrm>
              <a:grpFill/>
            </p:grpSpPr>
            <p:sp>
              <p:nvSpPr>
                <p:cNvPr id="33" name="角丸四角形 32"/>
                <p:cNvSpPr/>
                <p:nvPr/>
              </p:nvSpPr>
              <p:spPr>
                <a:xfrm rot="6300000">
                  <a:off x="4354073" y="2227042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4" name="角丸四角形 33"/>
                <p:cNvSpPr/>
                <p:nvPr/>
              </p:nvSpPr>
              <p:spPr>
                <a:xfrm rot="8100000">
                  <a:off x="3993330" y="2018690"/>
                  <a:ext cx="216023" cy="649610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26" name="テキスト ボックス 25"/>
            <p:cNvSpPr txBox="1"/>
            <p:nvPr/>
          </p:nvSpPr>
          <p:spPr>
            <a:xfrm rot="5400000">
              <a:off x="6275350" y="1796439"/>
              <a:ext cx="767121" cy="473975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>
                    <a:glow rad="38100">
                      <a:prstClr val="white"/>
                    </a:glow>
                  </a:effectLst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ＮＯ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76579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41</Words>
  <Application>Microsoft Office PowerPoint</Application>
  <PresentationFormat>A4 210 x 297 mm</PresentationFormat>
  <Paragraphs>13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pop373_私有地につき立入禁止</dc:title>
  <dc:subject>pop373_私有地につき立入禁止</dc:subject>
  <dc:creator>http://www.digipot.net</dc:creator>
  <cp:lastModifiedBy/>
  <cp:revision>1</cp:revision>
  <dcterms:created xsi:type="dcterms:W3CDTF">2014-07-23T06:25:00Z</dcterms:created>
  <dcterms:modified xsi:type="dcterms:W3CDTF">2014-09-04T06:15:06Z</dcterms:modified>
  <cp:version>1</cp:version>
</cp:coreProperties>
</file>

<file path=docProps/thumbnail.jpeg>
</file>