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74" r:id="rId5"/>
    <p:sldId id="284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66" d="100"/>
          <a:sy n="66" d="100"/>
        </p:scale>
        <p:origin x="-221" y="-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493785"/>
            <a:ext cx="9900055" cy="418576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88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628504"/>
            <a:ext cx="9900055" cy="4185761"/>
          </a:xfrm>
          <a:prstGeom prst="rect">
            <a:avLst/>
          </a:prstGeom>
          <a:noFill/>
          <a:effectLst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88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7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17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2116370" y="648516"/>
            <a:ext cx="5396696" cy="5655622"/>
            <a:chOff x="5506313" y="874266"/>
            <a:chExt cx="2305196" cy="2415796"/>
          </a:xfrm>
        </p:grpSpPr>
        <p:sp>
          <p:nvSpPr>
            <p:cNvPr id="40" name="円/楕円 39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43" name="円/楕円 42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5" name="グループ化 44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5" name="角丸四角形 5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3" name="角丸四角形 5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1" name="角丸四角形 50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49" name="角丸四角形 4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2" name="テキスト ボックス 41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540226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 立入禁止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635155" y="616775"/>
            <a:ext cx="4359126" cy="4568270"/>
            <a:chOff x="5506313" y="874266"/>
            <a:chExt cx="2305196" cy="2415796"/>
          </a:xfrm>
        </p:grpSpPr>
        <p:sp>
          <p:nvSpPr>
            <p:cNvPr id="23" name="円/楕円 22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26" name="円/楕円 25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角丸四角形 26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8" name="グループ化 27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8" name="角丸四角形 37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6" name="角丸四角形 35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4" name="角丸四角形 33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角丸四角形 34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2" name="角丸四角形 31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5" name="テキスト ボックス 24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553540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ここから先は入れません！</a:t>
            </a:r>
            <a:endParaRPr kumimoji="1" lang="ja-JP" altLang="en-US" sz="54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 立入禁止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8" name="グループ化 97"/>
          <p:cNvGrpSpPr/>
          <p:nvPr/>
        </p:nvGrpSpPr>
        <p:grpSpPr>
          <a:xfrm>
            <a:off x="3066590" y="1602043"/>
            <a:ext cx="3496256" cy="3664000"/>
            <a:chOff x="5506313" y="874266"/>
            <a:chExt cx="2305196" cy="2415796"/>
          </a:xfrm>
        </p:grpSpPr>
        <p:sp>
          <p:nvSpPr>
            <p:cNvPr id="99" name="円/楕円 98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102" name="円/楕円 101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3" name="角丸四角形 102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04" name="グループ化 103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114" name="角丸四角形 113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" name="グループ化 104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112" name="角丸四角形 111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6" name="グループ化 105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110" name="角丸四角形 109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" name="グループ化 106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108" name="角丸四角形 107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1" name="テキスト ボックス 100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15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テキスト ボックス 67"/>
          <p:cNvSpPr txBox="1"/>
          <p:nvPr/>
        </p:nvSpPr>
        <p:spPr>
          <a:xfrm>
            <a:off x="5944" y="46120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迷惑です</a:t>
            </a:r>
            <a:r>
              <a:rPr kumimoji="1" lang="en-US" altLang="ja-JP" sz="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944" y="5473677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 立入禁止</a:t>
            </a:r>
            <a:r>
              <a:rPr lang="en-US" altLang="ja-JP" sz="6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066590" y="1602043"/>
            <a:ext cx="3496256" cy="3664000"/>
            <a:chOff x="5506313" y="874266"/>
            <a:chExt cx="2305196" cy="2415796"/>
          </a:xfrm>
        </p:grpSpPr>
        <p:sp>
          <p:nvSpPr>
            <p:cNvPr id="24" name="円/楕円 23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27" name="円/楕円 26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9" name="角丸四角形 3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7" name="角丸四角形 36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5" name="角丸四角形 3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3" name="角丸四角形 3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6" name="テキスト ボックス 25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65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pop373_私有地につき立入禁止</dc:title>
  <dc:subject>pop373_私有地につき立入禁止</dc:subject>
  <dc:creator>http://www.digipot.net</dc:creator>
  <cp:lastModifiedBy/>
  <cp:revision>1</cp:revision>
  <dcterms:created xsi:type="dcterms:W3CDTF">2014-07-23T06:25:00Z</dcterms:created>
  <dcterms:modified xsi:type="dcterms:W3CDTF">2014-09-04T06:15:06Z</dcterms:modified>
  <cp:version>1</cp:version>
</cp:coreProperties>
</file>